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4"/>
  </p:sldMasterIdLst>
  <p:notesMasterIdLst>
    <p:notesMasterId r:id="rId10"/>
  </p:notesMasterIdLst>
  <p:handoutMasterIdLst>
    <p:handoutMasterId r:id="rId11"/>
  </p:handoutMasterIdLst>
  <p:sldIdLst>
    <p:sldId id="279" r:id="rId5"/>
    <p:sldId id="276" r:id="rId6"/>
    <p:sldId id="277" r:id="rId7"/>
    <p:sldId id="280" r:id="rId8"/>
    <p:sldId id="272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4A4A"/>
    <a:srgbClr val="A020F0"/>
    <a:srgbClr val="FFB525"/>
    <a:srgbClr val="EE38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226" autoAdjust="0"/>
  </p:normalViewPr>
  <p:slideViewPr>
    <p:cSldViewPr snapToGrid="0">
      <p:cViewPr varScale="1">
        <p:scale>
          <a:sx n="143" d="100"/>
          <a:sy n="143" d="100"/>
        </p:scale>
        <p:origin x="68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4632" y="114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40ADCC-E1EE-4B70-B5AA-B098E07DA978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1D5F3-EA8F-40FF-AF57-54BC0D0F4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4903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CAB95D-E42C-4009-9D00-999182CBCE3B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79F249-3A03-4839-B00C-3B896E7DA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194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79F249-3A03-4839-B00C-3B896E7DA1F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953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79F249-3A03-4839-B00C-3B896E7DA1F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033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79F249-3A03-4839-B00C-3B896E7DA1F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480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3900" y="1244933"/>
            <a:ext cx="7696200" cy="609599"/>
          </a:xfrm>
        </p:spPr>
        <p:txBody>
          <a:bodyPr anchor="b" anchorCtr="0"/>
          <a:lstStyle>
            <a:lvl1pPr>
              <a:defRPr baseline="0"/>
            </a:lvl1pPr>
          </a:lstStyle>
          <a:p>
            <a:r>
              <a:rPr lang="en-US"/>
              <a:t>Click to Add 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3900" y="1911683"/>
            <a:ext cx="7696200" cy="1085850"/>
          </a:xfrm>
        </p:spPr>
        <p:txBody>
          <a:bodyPr lIns="0" tIns="0" rIns="0">
            <a:normAutofit/>
          </a:bodyPr>
          <a:lstStyle>
            <a:lvl1pPr marL="0" indent="0" algn="l">
              <a:buNone/>
              <a:defRPr sz="2400" b="1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Presentation Subtitle, Author, etc.</a:t>
            </a:r>
          </a:p>
        </p:txBody>
      </p:sp>
    </p:spTree>
    <p:extLst>
      <p:ext uri="{BB962C8B-B14F-4D97-AF65-F5344CB8AC3E}">
        <p14:creationId xmlns:p14="http://schemas.microsoft.com/office/powerpoint/2010/main" val="2408182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123950"/>
            <a:ext cx="8229600" cy="533400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3550"/>
            <a:ext cx="8229600" cy="3048000"/>
          </a:xfrm>
        </p:spPr>
        <p:txBody>
          <a:bodyPr lIns="0" tIns="0" rIns="0">
            <a:normAutofit/>
          </a:bodyPr>
          <a:lstStyle>
            <a:lvl1pPr marL="0" indent="0">
              <a:buNone/>
              <a:defRPr sz="2000">
                <a:latin typeface="Trebuchet MS" panose="020B0603020202020204" pitchFamily="34" charset="0"/>
              </a:defRPr>
            </a:lvl1pPr>
            <a:lvl2pPr marL="457200" indent="0">
              <a:buNone/>
              <a:defRPr sz="2000" baseline="0">
                <a:solidFill>
                  <a:schemeClr val="bg1"/>
                </a:solidFill>
                <a:latin typeface="Trebuchet MS" panose="020B0603020202020204" pitchFamily="34" charset="0"/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  <a:latin typeface="Trebuchet MS" panose="020B0603020202020204" pitchFamily="34" charset="0"/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  <a:latin typeface="Trebuchet MS" panose="020B0603020202020204" pitchFamily="34" charset="0"/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934DC5-FD95-4CD9-A9A7-0D61236F3F02}"/>
              </a:ext>
            </a:extLst>
          </p:cNvPr>
          <p:cNvSpPr/>
          <p:nvPr userDrawn="1"/>
        </p:nvSpPr>
        <p:spPr>
          <a:xfrm>
            <a:off x="0" y="5097780"/>
            <a:ext cx="9144000" cy="45719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655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1962150"/>
            <a:ext cx="7772400" cy="1295400"/>
          </a:xfrm>
        </p:spPr>
        <p:txBody>
          <a:bodyPr anchor="t">
            <a:normAutofit/>
          </a:bodyPr>
          <a:lstStyle>
            <a:lvl1pPr algn="l">
              <a:defRPr sz="2400" b="1" cap="none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1581150"/>
            <a:ext cx="7772400" cy="363140"/>
          </a:xfrm>
        </p:spPr>
        <p:txBody>
          <a:bodyPr anchor="b">
            <a:normAutofit/>
          </a:bodyPr>
          <a:lstStyle>
            <a:lvl1pPr marL="0" indent="0"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Add section subtitle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E5E0DB-522F-49BB-814D-679A848F211C}"/>
              </a:ext>
            </a:extLst>
          </p:cNvPr>
          <p:cNvSpPr/>
          <p:nvPr userDrawn="1"/>
        </p:nvSpPr>
        <p:spPr>
          <a:xfrm>
            <a:off x="0" y="5097780"/>
            <a:ext cx="9144000" cy="45719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02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28800" y="1123950"/>
            <a:ext cx="5486400" cy="425054"/>
          </a:xfrm>
        </p:spPr>
        <p:txBody>
          <a:bodyPr anchor="b"/>
          <a:lstStyle>
            <a:lvl1pPr algn="l">
              <a:defRPr sz="20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581150"/>
            <a:ext cx="5486400" cy="2819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828800" y="4385073"/>
            <a:ext cx="5486400" cy="396477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add photo caption.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4F1773-8495-40FE-B9AC-45B29DDAF41A}"/>
              </a:ext>
            </a:extLst>
          </p:cNvPr>
          <p:cNvSpPr/>
          <p:nvPr userDrawn="1"/>
        </p:nvSpPr>
        <p:spPr>
          <a:xfrm>
            <a:off x="0" y="5097780"/>
            <a:ext cx="9144000" cy="45719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785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85A8BFE-706C-4676-9196-D798E44B3579}"/>
              </a:ext>
            </a:extLst>
          </p:cNvPr>
          <p:cNvSpPr/>
          <p:nvPr userDrawn="1"/>
        </p:nvSpPr>
        <p:spPr>
          <a:xfrm>
            <a:off x="0" y="5104707"/>
            <a:ext cx="9144000" cy="45719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124712"/>
            <a:ext cx="8229600" cy="533400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Enter Contact or Closing Information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7200" y="1737360"/>
            <a:ext cx="8229600" cy="3044190"/>
          </a:xfrm>
        </p:spPr>
        <p:txBody>
          <a:bodyPr lIns="0" tIns="0" rIns="0">
            <a:norm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2000" baseline="0">
                <a:solidFill>
                  <a:schemeClr val="bg1"/>
                </a:solidFill>
                <a:latin typeface="+mn-lt"/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  <a:latin typeface="+mn-lt"/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  <a:latin typeface="+mn-lt"/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1462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C40D9BE-B9CB-4B18-8222-DFFB07E74F0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42250" y="178907"/>
            <a:ext cx="1150873" cy="48398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23950"/>
            <a:ext cx="8229600" cy="857250"/>
          </a:xfrm>
          <a:prstGeom prst="rect">
            <a:avLst/>
          </a:prstGeom>
        </p:spPr>
        <p:txBody>
          <a:bodyPr vert="horz" lIns="0" tIns="0" rIns="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38350"/>
            <a:ext cx="8229600" cy="2362200"/>
          </a:xfrm>
          <a:prstGeom prst="rect">
            <a:avLst/>
          </a:prstGeom>
        </p:spPr>
        <p:txBody>
          <a:bodyPr vert="horz" lIns="0" tIns="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81DA9D-2490-4CB9-8820-F91E64EA3B3B}"/>
              </a:ext>
            </a:extLst>
          </p:cNvPr>
          <p:cNvSpPr/>
          <p:nvPr userDrawn="1"/>
        </p:nvSpPr>
        <p:spPr>
          <a:xfrm>
            <a:off x="0" y="0"/>
            <a:ext cx="9144000" cy="45719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313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9" r:id="rId1"/>
    <p:sldLayoutId id="2147483660" r:id="rId2"/>
    <p:sldLayoutId id="2147483661" r:id="rId3"/>
    <p:sldLayoutId id="2147483667" r:id="rId4"/>
    <p:sldLayoutId id="2147483668" r:id="rId5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i="0" kern="1200" baseline="0">
          <a:solidFill>
            <a:schemeClr val="bg1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 baseline="0">
          <a:solidFill>
            <a:schemeClr val="bg1"/>
          </a:solidFill>
          <a:latin typeface="Trebuchet MS" panose="020B0603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bg1"/>
          </a:solidFill>
          <a:latin typeface="Trebuchet MS" panose="020B06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bg1"/>
          </a:solidFill>
          <a:latin typeface="Trebuchet MS" panose="020B06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bg1"/>
          </a:solidFill>
          <a:latin typeface="Trebuchet MS" panose="020B06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bg1"/>
          </a:solidFill>
          <a:latin typeface="Trebuchet MS" panose="020B06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51760B4-C40A-9044-6A50-C53BD50F41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2860" y="1158920"/>
            <a:ext cx="9144000" cy="29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139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0F8C79-FF51-F734-17D8-FC3D75C6F4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457" y="498930"/>
            <a:ext cx="8279086" cy="414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452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E5927A-B087-49EA-71EA-9A410E2E17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44" y="818888"/>
            <a:ext cx="8937511" cy="406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031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6BCDD39-2341-D927-5F20-7DF50ED146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843" y="879963"/>
            <a:ext cx="8230313" cy="338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090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ircle&#10;&#10;Description automatically generated with medium confidence">
            <a:extLst>
              <a:ext uri="{FF2B5EF4-FFF2-40B4-BE49-F238E27FC236}">
                <a16:creationId xmlns:a16="http://schemas.microsoft.com/office/drawing/2014/main" id="{512DB29B-8B90-A8F5-1730-A0D67273CE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069" y="569139"/>
            <a:ext cx="2208017" cy="1656012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CA2A760-9CCB-3D4B-03A6-374A09D4340C}"/>
              </a:ext>
            </a:extLst>
          </p:cNvPr>
          <p:cNvSpPr/>
          <p:nvPr/>
        </p:nvSpPr>
        <p:spPr>
          <a:xfrm>
            <a:off x="7726680" y="114300"/>
            <a:ext cx="1417320" cy="6629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95849B-BC02-F1D2-5BAF-3D32181E6E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82571" y="817677"/>
            <a:ext cx="2753127" cy="115893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7718AFF-A70C-257B-3B15-186BAC572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08039"/>
            <a:ext cx="8229600" cy="2262158"/>
          </a:xfrm>
        </p:spPr>
        <p:txBody>
          <a:bodyPr>
            <a:spAutoFit/>
          </a:bodyPr>
          <a:lstStyle/>
          <a:p>
            <a:pPr algn="ctr"/>
            <a:r>
              <a:rPr lang="en-US" dirty="0"/>
              <a:t>Contact Me to Learn More and Get Involved</a:t>
            </a:r>
            <a:br>
              <a:rPr lang="en-US" dirty="0"/>
            </a:br>
            <a:br>
              <a:rPr lang="en-US" dirty="0">
                <a:solidFill>
                  <a:srgbClr val="4A4A4A"/>
                </a:solidFill>
              </a:rPr>
            </a:br>
            <a:r>
              <a:rPr lang="en-US" dirty="0">
                <a:solidFill>
                  <a:srgbClr val="4A4A4A"/>
                </a:solidFill>
              </a:rPr>
              <a:t>Your Name</a:t>
            </a:r>
            <a:br>
              <a:rPr lang="en-US" dirty="0">
                <a:solidFill>
                  <a:srgbClr val="4A4A4A"/>
                </a:solidFill>
              </a:rPr>
            </a:br>
            <a:r>
              <a:rPr lang="en-US" dirty="0">
                <a:solidFill>
                  <a:srgbClr val="4A4A4A"/>
                </a:solidFill>
              </a:rPr>
              <a:t>Your Email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006494"/>
      </p:ext>
    </p:extLst>
  </p:cSld>
  <p:clrMapOvr>
    <a:masterClrMapping/>
  </p:clrMapOvr>
</p:sld>
</file>

<file path=ppt/theme/theme1.xml><?xml version="1.0" encoding="utf-8"?>
<a:theme xmlns:a="http://schemas.openxmlformats.org/drawingml/2006/main" name="APS Theme 2019">
  <a:themeElements>
    <a:clrScheme name="APS Color Palette 2019">
      <a:dk1>
        <a:srgbClr val="212E39"/>
      </a:dk1>
      <a:lt1>
        <a:srgbClr val="FFFFFF"/>
      </a:lt1>
      <a:dk2>
        <a:srgbClr val="141515"/>
      </a:dk2>
      <a:lt2>
        <a:srgbClr val="D0D3D4"/>
      </a:lt2>
      <a:accent1>
        <a:srgbClr val="0DFFFF"/>
      </a:accent1>
      <a:accent2>
        <a:srgbClr val="FFB525"/>
      </a:accent2>
      <a:accent3>
        <a:srgbClr val="E82562"/>
      </a:accent3>
      <a:accent4>
        <a:srgbClr val="0DFFFF"/>
      </a:accent4>
      <a:accent5>
        <a:srgbClr val="48A9C5"/>
      </a:accent5>
      <a:accent6>
        <a:srgbClr val="FFB525"/>
      </a:accent6>
      <a:hlink>
        <a:srgbClr val="E82562"/>
      </a:hlink>
      <a:folHlink>
        <a:srgbClr val="E82562"/>
      </a:folHlink>
    </a:clrScheme>
    <a:fontScheme name="APS Fonts 2019">
      <a:majorFont>
        <a:latin typeface="Proxima Nova"/>
        <a:ea typeface=""/>
        <a:cs typeface=""/>
      </a:majorFont>
      <a:minorFont>
        <a:latin typeface="Proxima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AC569A5DFBC24BA460905697F301BE" ma:contentTypeVersion="21" ma:contentTypeDescription="Create a new document." ma:contentTypeScope="" ma:versionID="3894eb080817d1bbf9f62e03c0b81dfc">
  <xsd:schema xmlns:xsd="http://www.w3.org/2001/XMLSchema" xmlns:xs="http://www.w3.org/2001/XMLSchema" xmlns:p="http://schemas.microsoft.com/office/2006/metadata/properties" xmlns:ns2="c070d8fb-c83e-4b3e-ad89-e23f765cbf28" xmlns:ns3="1d6463d0-1c6d-40dc-bc79-d693029b49dd" targetNamespace="http://schemas.microsoft.com/office/2006/metadata/properties" ma:root="true" ma:fieldsID="51ac0baf15b966ee2e168806932bde49" ns2:_="" ns3:_="">
    <xsd:import namespace="c070d8fb-c83e-4b3e-ad89-e23f765cbf28"/>
    <xsd:import namespace="1d6463d0-1c6d-40dc-bc79-d693029b49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Run_x0020_Time"/>
                <xsd:element ref="ns2:Clickthrough_x0020_Link" minOccurs="0"/>
                <xsd:element ref="ns2:MediaLengthInSeconds" minOccurs="0"/>
                <xsd:element ref="ns2:MediaServiceLocation" minOccurs="0"/>
                <xsd:element ref="ns2:Notes0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70d8fb-c83e-4b3e-ad89-e23f765cbf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Run_x0020_Time" ma:index="19" ma:displayName="End Date" ma:format="Dropdown" ma:internalName="Run_x0020_Time">
      <xsd:simpleType>
        <xsd:restriction base="dms:Text">
          <xsd:maxLength value="255"/>
        </xsd:restriction>
      </xsd:simpleType>
    </xsd:element>
    <xsd:element name="Clickthrough_x0020_Link" ma:index="20" nillable="true" ma:displayName="Clickthrough Link" ma:format="Hyperlink" ma:internalName="Clickthrough_x0020_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Notes0" ma:index="23" nillable="true" ma:displayName="Notes" ma:internalName="Notes0">
      <xsd:simpleType>
        <xsd:restriction base="dms:Note">
          <xsd:maxLength value="255"/>
        </xsd:restriction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63b48904-9770-4031-830c-398180e8af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6463d0-1c6d-40dc-bc79-d693029b49d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7eb65a94-a942-45a2-9b1d-ceec3c5611dc}" ma:internalName="TaxCatchAll" ma:showField="CatchAllData" ma:web="1d6463d0-1c6d-40dc-bc79-d693029b49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lickthrough_x0020_Link xmlns="c070d8fb-c83e-4b3e-ad89-e23f765cbf28">
      <Url xsi:nil="true"/>
      <Description xsi:nil="true"/>
    </Clickthrough_x0020_Link>
    <Run_x0020_Time xmlns="c070d8fb-c83e-4b3e-ad89-e23f765cbf28"/>
    <Notes0 xmlns="c070d8fb-c83e-4b3e-ad89-e23f765cbf28" xsi:nil="true"/>
    <TaxCatchAll xmlns="1d6463d0-1c6d-40dc-bc79-d693029b49dd" xsi:nil="true"/>
    <lcf76f155ced4ddcb4097134ff3c332f xmlns="c070d8fb-c83e-4b3e-ad89-e23f765cbf2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34E2CF5-9AE0-4E13-9460-708C535533F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83F56D1-C4EA-4823-89F1-019BBCD29E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070d8fb-c83e-4b3e-ad89-e23f765cbf28"/>
    <ds:schemaRef ds:uri="1d6463d0-1c6d-40dc-bc79-d693029b49d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F66A483-A2BA-4D68-8404-EC4431367FC6}">
  <ds:schemaRefs>
    <ds:schemaRef ds:uri="http://schemas.openxmlformats.org/package/2006/metadata/core-properties"/>
    <ds:schemaRef ds:uri="http://purl.org/dc/elements/1.1/"/>
    <ds:schemaRef ds:uri="c070d8fb-c83e-4b3e-ad89-e23f765cbf28"/>
    <ds:schemaRef ds:uri="http://schemas.microsoft.com/office/2006/metadata/properties"/>
    <ds:schemaRef ds:uri="http://purl.org/dc/terms/"/>
    <ds:schemaRef ds:uri="1d6463d0-1c6d-40dc-bc79-d693029b49dd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APS Theme 2019</Template>
  <TotalTime>2698</TotalTime>
  <Words>20</Words>
  <Application>Microsoft Office PowerPoint</Application>
  <PresentationFormat>On-screen Show (16:9)</PresentationFormat>
  <Paragraphs>4</Paragraphs>
  <Slides>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APS Theme 2019</vt:lpstr>
      <vt:lpstr>PowerPoint Presentation</vt:lpstr>
      <vt:lpstr>PowerPoint Presentation</vt:lpstr>
      <vt:lpstr>PowerPoint Presentation</vt:lpstr>
      <vt:lpstr>PowerPoint Presentation</vt:lpstr>
      <vt:lpstr>Contact Me to Learn More and Get Involved  Your Name Your Email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Kirsten Gossett</dc:creator>
  <cp:lastModifiedBy>Kirsten Gossett</cp:lastModifiedBy>
  <cp:revision>38</cp:revision>
  <dcterms:created xsi:type="dcterms:W3CDTF">2019-02-25T17:59:12Z</dcterms:created>
  <dcterms:modified xsi:type="dcterms:W3CDTF">2022-08-04T19:37:14Z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0x010100CCAC569A5DFBC24BA460905697F301BE</vt:lpwstr>
  </property>
</Properties>
</file>